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411" r:id="rId21"/>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62</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It is generally supposed to have been in the southeast part of the temple enclosure, overlooking the valley of </a:t>
            </a:r>
            <a:r>
              <a:rPr lang="en-US" dirty="0" err="1"/>
              <a:t>Kedron</a:t>
            </a:r>
            <a:r>
              <a:rPr lang="en-US" dirty="0"/>
              <a:t>. Josephus describes it as a stadium in length, and as having three parts, two of them thirty feet wide each, and the middle one forty-five feet (The New Testament Commentary (Cincinnati, Ohio: Christian Standard Publishing Company, 1886), p. 164).</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10:24 Then the Jews surrounded Him and said to Him, "How long do You keep us in doubt? If You are the Christ, tell us plainly."  </a:t>
            </a:r>
            <a:r>
              <a:rPr lang="en-US" baseline="30000" dirty="0"/>
              <a:t>25</a:t>
            </a:r>
            <a:r>
              <a:rPr lang="en-US" dirty="0"/>
              <a:t> Jesus answered them, "I told you, and you do not believe. The works that I do in My Father's name, they bear witness of Me.  </a:t>
            </a:r>
            <a:r>
              <a:rPr lang="en-US" baseline="30000" dirty="0"/>
              <a:t>26</a:t>
            </a:r>
            <a:r>
              <a:rPr lang="en-US" dirty="0"/>
              <a:t> "But you do not believe, because you are not of My sheep, as I said to you.  </a:t>
            </a:r>
            <a:r>
              <a:rPr lang="en-US" baseline="30000" dirty="0"/>
              <a:t>27</a:t>
            </a:r>
            <a:r>
              <a:rPr lang="en-US" dirty="0"/>
              <a:t> "My sheep hear My voice, and I know them, and they follow Me.  </a:t>
            </a:r>
            <a:r>
              <a:rPr lang="en-US" baseline="30000" dirty="0"/>
              <a:t>28</a:t>
            </a:r>
            <a:r>
              <a:rPr lang="en-US" dirty="0"/>
              <a:t> "And I give them eternal life, and they shall never perish; neither shall anyone snatch them out of My hand.  </a:t>
            </a:r>
            <a:r>
              <a:rPr lang="en-US" baseline="30000" dirty="0"/>
              <a:t>29</a:t>
            </a:r>
            <a:r>
              <a:rPr lang="en-US" dirty="0"/>
              <a:t> "My Father, who has given </a:t>
            </a:r>
            <a:r>
              <a:rPr lang="en-US" i="1" dirty="0"/>
              <a:t>them </a:t>
            </a:r>
            <a:r>
              <a:rPr lang="en-US" dirty="0"/>
              <a:t>to Me, is greater than all; and no one is able to snatch </a:t>
            </a:r>
            <a:r>
              <a:rPr lang="en-US" i="1" dirty="0"/>
              <a:t>them </a:t>
            </a:r>
            <a:r>
              <a:rPr lang="en-US" dirty="0"/>
              <a:t>out of My Father's hand.  </a:t>
            </a:r>
            <a:r>
              <a:rPr lang="en-US" baseline="30000" dirty="0"/>
              <a:t>30</a:t>
            </a:r>
            <a:r>
              <a:rPr lang="en-US" dirty="0"/>
              <a:t> "I and </a:t>
            </a:r>
            <a:r>
              <a:rPr lang="en-US" i="1" dirty="0"/>
              <a:t>My </a:t>
            </a:r>
            <a:r>
              <a:rPr lang="en-US" dirty="0"/>
              <a:t>Father are one."</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17:11 "Now I am no longer in the world, but these are in the world, and I come to You. Holy Father, keep through Your name those whom You have given Me, that they </a:t>
            </a:r>
            <a:r>
              <a:rPr lang="en-US" u="sng" dirty="0"/>
              <a:t>may be one as We </a:t>
            </a:r>
            <a:r>
              <a:rPr lang="en-US" i="1" u="sng" dirty="0"/>
              <a:t>are</a:t>
            </a:r>
            <a:r>
              <a:rPr lang="en-US" i="1" dirty="0"/>
              <a:t>.</a:t>
            </a:r>
            <a:endParaRPr lang="en-US" dirty="0"/>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8:31 What then shall we say to these things? If God is for us, who can be against us?  32 He who did not spare His own Son, but delivered Him up for us all, how shall He not with Him also freely give us all things?  33 Who shall bring a charge against God's elect? It is God who justifies.  34 Who is he who condemns? It is Christ who died, and furthermore is also risen, who is even at the right hand of God, who also makes intercession for us.  35 Who shall separate us from the love of Christ? Shall tribulation, or distress, or persecution, or famine, or nakedness, or peril, or sword?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36 As it is written: "For Your sake we are killed all day long; We are accounted as sheep for the slaughter."  37 Yet in all these things we are more than conquerors through Him who loved us.  38 For I am persuaded that neither death nor life, nor angels nor principalities nor powers, nor things present nor things to come,  39 nor height nor depth, nor any other created thing, shall be able to separate us from the love of God which is in Christ Jesus our Lord.  </a:t>
            </a:r>
            <a:endParaRPr lang="en-US" dirty="0"/>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10:31 Then the Jews took up stones again to stone Him.  </a:t>
            </a:r>
            <a:r>
              <a:rPr lang="en-US" baseline="30000" dirty="0"/>
              <a:t>32</a:t>
            </a:r>
            <a:r>
              <a:rPr lang="en-US" dirty="0"/>
              <a:t> Jesus answered them, "Many good works I have shown you from My Father. For which of those works do you stone Me?"  </a:t>
            </a:r>
            <a:r>
              <a:rPr lang="en-US" baseline="30000" dirty="0"/>
              <a:t>33</a:t>
            </a:r>
            <a:r>
              <a:rPr lang="en-US" dirty="0"/>
              <a:t> The Jews answered Him, saying, "For a good work we do not stone You, but for blasphemy, and because You, being a Man, make Yourself God."</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10:34 Jesus answered them, "Is it not written in your law, 'I said, "You are gods" '?  </a:t>
            </a:r>
            <a:r>
              <a:rPr lang="en-US" baseline="30000" dirty="0"/>
              <a:t>35</a:t>
            </a:r>
            <a:r>
              <a:rPr lang="en-US" dirty="0"/>
              <a:t> "If He called them gods, to whom the word of God came (and the Scripture cannot be broken),  </a:t>
            </a:r>
            <a:r>
              <a:rPr lang="en-US" baseline="30000" dirty="0"/>
              <a:t>36</a:t>
            </a:r>
            <a:r>
              <a:rPr lang="en-US" dirty="0"/>
              <a:t> "do you say of Him whom the Father sanctified and sent into the world, 'You are blaspheming,' because I said, 'I am the Son of God'?  </a:t>
            </a:r>
            <a:r>
              <a:rPr lang="en-US" baseline="30000" dirty="0"/>
              <a:t>37</a:t>
            </a:r>
            <a:r>
              <a:rPr lang="en-US" dirty="0"/>
              <a:t> "If I do not do the works of My Father, do not believe Me;  </a:t>
            </a:r>
            <a:r>
              <a:rPr lang="en-US" baseline="30000" dirty="0"/>
              <a:t>38</a:t>
            </a:r>
            <a:r>
              <a:rPr lang="en-US" dirty="0"/>
              <a:t> "but if I do, though you do not believe Me, believe the works, that you may know and believe that the Father </a:t>
            </a:r>
            <a:r>
              <a:rPr lang="en-US" i="1" dirty="0"/>
              <a:t>is </a:t>
            </a:r>
            <a:r>
              <a:rPr lang="en-US" dirty="0"/>
              <a:t>in Me, and I in Him."  </a:t>
            </a:r>
            <a:r>
              <a:rPr lang="en-US" baseline="30000" dirty="0"/>
              <a:t>39</a:t>
            </a:r>
            <a:r>
              <a:rPr lang="en-US" dirty="0"/>
              <a:t> Therefore they sought again to seize Him, but He escaped out of their hand.</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82:6 I said, "You </a:t>
            </a:r>
            <a:r>
              <a:rPr lang="en-US" i="1" dirty="0"/>
              <a:t>are </a:t>
            </a:r>
            <a:r>
              <a:rPr lang="en-US" dirty="0"/>
              <a:t>gods, And all of you </a:t>
            </a:r>
            <a:r>
              <a:rPr lang="en-US" i="1" dirty="0"/>
              <a:t>are </a:t>
            </a:r>
            <a:r>
              <a:rPr lang="en-US" dirty="0"/>
              <a:t>children of the Most High.</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49408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a:t>
            </a:r>
            <a:r>
              <a:rPr lang="en-US" sz="2600" i="1" dirty="0"/>
              <a:t>God, god </a:t>
            </a:r>
            <a:r>
              <a:rPr lang="en-US" sz="2600" dirty="0"/>
              <a:t>a term generally used in the ancient world of beings who have powers or confer benefits that lie beyond the capacity of mortals. In translation the capitalized term </a:t>
            </a:r>
            <a:r>
              <a:rPr lang="en-US" sz="2600" i="1" dirty="0"/>
              <a:t>God </a:t>
            </a:r>
            <a:r>
              <a:rPr lang="en-US" sz="2600" dirty="0"/>
              <a:t>refers to a specific deity and ordinarily to the One God of Israel.” Also Thayer gives several definition for this Greek word “</a:t>
            </a:r>
            <a:r>
              <a:rPr lang="en-US" sz="2600" dirty="0" err="1"/>
              <a:t>theos</a:t>
            </a:r>
            <a:r>
              <a:rPr lang="en-US" sz="2600" dirty="0"/>
              <a:t>”, “a god or goddess, a general name of deities or divinities 2) the Godhead, trinity 2a) God the Father, the first person in the trinity 2b) Christ, the second person of the trinity 2c) Holy Spirit, the third person in the trinity 3) spoken of the only and true God 3a) refers to the things of God 3b) his counsels, interests, things due to him 4) whatever can in any respect be likened unto God, or resemble him in any way 4a) God's representative or </a:t>
            </a:r>
            <a:r>
              <a:rPr lang="en-US" sz="2600" dirty="0" err="1"/>
              <a:t>viceregent</a:t>
            </a:r>
            <a:r>
              <a:rPr lang="en-US" sz="2600" dirty="0"/>
              <a:t> 4a1) of magistrates and judges.</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10:40 And He went away again beyond the Jordan to the place where John was baptizing at first, and there He stayed.  </a:t>
            </a:r>
            <a:r>
              <a:rPr lang="en-US" baseline="30000" dirty="0"/>
              <a:t>41</a:t>
            </a:r>
            <a:r>
              <a:rPr lang="en-US" dirty="0"/>
              <a:t> Then many came to Him and said, "John performed no sign, but all the things that John spoke about this Man were true."  </a:t>
            </a:r>
            <a:r>
              <a:rPr lang="en-US" baseline="30000" dirty="0"/>
              <a:t>42</a:t>
            </a:r>
            <a:r>
              <a:rPr lang="en-US" dirty="0"/>
              <a:t> And many believed in Him there.</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13:10 Now He was teaching in one of the synagogues on the Sabbath.  11 And behold, there was a woman who had a spirit of infirmity eighteen years, and was bent over and could in no way raise herself up.  12 But when Jesus saw her, He called her to Him and said to her, "Woman, you are loosed from your infirmity."  13 And He laid His hands on her, and immediately she was made straight, and glorified God.</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13:14 But the ruler of the synagogue answered with indignation, because Jesus had healed on the Sabbath; and he said to the crowd, "There are six days on which men ought to work; therefore come and be healed on them, and not on the Sabbath day."</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13:15 The Lord then answered him and said, "Hypocrite! Does not each one of you on the Sabbath loose his ox or donkey from the stall, and lead it away to water it?  16 "So ought not this woman, being a daughter of Abraham, whom Satan has bound -- think of it -- for eighteen years, be loosed from this bond on the Sabbath?"  17 And when He said these things, all His adversaries were put to shame; and all the multitude rejoiced for all the glorious things that were done by Him</a:t>
            </a:r>
            <a:r>
              <a:rPr lang="en-US" dirty="0" smtClean="0"/>
              <a:t>.	</a:t>
            </a:r>
            <a:endParaRPr lang="en-US" dirty="0"/>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13:18 Then He said, "What is the kingdom of God like? And to what shall I compare it?  </a:t>
            </a:r>
            <a:r>
              <a:rPr lang="en-US" baseline="30000" dirty="0"/>
              <a:t>19</a:t>
            </a:r>
            <a:r>
              <a:rPr lang="en-US" dirty="0"/>
              <a:t> "It is like a mustard seed, which a man took and put in his garden; and it grew and became a large tree, and the birds of the air nested in its branches."  </a:t>
            </a:r>
            <a:r>
              <a:rPr lang="en-US" baseline="30000" dirty="0"/>
              <a:t>20</a:t>
            </a:r>
            <a:r>
              <a:rPr lang="en-US" dirty="0"/>
              <a:t> And again He said, "To what shall I liken the kingdom of God?  </a:t>
            </a:r>
            <a:r>
              <a:rPr lang="en-US" baseline="30000" dirty="0"/>
              <a:t>21</a:t>
            </a:r>
            <a:r>
              <a:rPr lang="en-US" dirty="0"/>
              <a:t> "It is like leaven, which a woman took and hid in three measures of meal till it was all leavened."   </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17:20 So Jesus said to them, "Because of your unbelief; for assuredly, I say to you, if you have faith as a mustard seed, you will say to this mountain, 'Move from here to there,' and it will move; and nothing will be impossible for you</a:t>
            </a:r>
            <a:r>
              <a:rPr lang="en-US" dirty="0" smtClean="0"/>
              <a:t>. 	</a:t>
            </a:r>
            <a:endParaRPr lang="en-US" dirty="0"/>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10:22 Now it was the Feast of Dedication in Jerusalem, and it was winter.  </a:t>
            </a:r>
            <a:r>
              <a:rPr lang="en-US" baseline="30000" dirty="0"/>
              <a:t>23</a:t>
            </a:r>
            <a:r>
              <a:rPr lang="en-US" dirty="0"/>
              <a:t> And Jesus walked in the temple, in Solomon's porch.</a:t>
            </a:r>
          </a:p>
          <a:p>
            <a:r>
              <a:rPr lang="en-US" dirty="0"/>
              <a:t> </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festival of Dedication was a relatively recent institution. After the temple had been defiled for </a:t>
            </a:r>
            <a:r>
              <a:rPr lang="en-US" dirty="0" smtClean="0"/>
              <a:t>three </a:t>
            </a:r>
            <a:r>
              <a:rPr lang="en-US" dirty="0"/>
              <a:t>years (167 – 164 BC) by the installation of a pagan cult under Antiochus </a:t>
            </a:r>
            <a:r>
              <a:rPr lang="en-US" dirty="0" err="1"/>
              <a:t>Epiphanes</a:t>
            </a:r>
            <a:r>
              <a:rPr lang="en-US" dirty="0"/>
              <a:t>, and the idolatrous altar, the ‘abomination of desolation’ (a mocking pun on the pagan divinity’s name), had been erected on top of the altar of Israel’s God, the sacred site was recaptured by Judas Maccabaeus and his followers and the temple was </a:t>
            </a:r>
            <a:r>
              <a:rPr lang="en-US" dirty="0" err="1"/>
              <a:t>reconsecrated</a:t>
            </a:r>
            <a:r>
              <a:rPr lang="en-US" dirty="0"/>
              <a:t> to its proper use on 25 Kislev (= 14 December), 164 BC. </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festival of Dedication (Hanukkah) commemorating this event, may have had a prehistory as a festival of the winter solstice, but from then on it was given a place in Israel’s religious calendar, and to this day it is celebrated as the Feast of Lights (so call from the lighting of the lamps or candles in Jewish homes to </a:t>
            </a:r>
            <a:r>
              <a:rPr lang="en-US" dirty="0" err="1"/>
              <a:t>honour</a:t>
            </a:r>
            <a:r>
              <a:rPr lang="en-US" dirty="0"/>
              <a:t> the occasion) (The Gospel &amp; Epistles of John p.229-230).</a:t>
            </a:r>
            <a:endParaRPr lang="en-US" dirty="0"/>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TotalTime>
  <Words>1610</Words>
  <Application>Microsoft Office PowerPoint</Application>
  <PresentationFormat>On-screen Show (4:3)</PresentationFormat>
  <Paragraphs>41</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2015-01-11T02:07:07Z</dcterms:modified>
</cp:coreProperties>
</file>